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8" r:id="rId3"/>
  </p:sldIdLst>
  <p:sldSz cx="6858000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4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2"/>
  </p:normalViewPr>
  <p:slideViewPr>
    <p:cSldViewPr snapToGrid="0" snapToObjects="1" showGuides="1">
      <p:cViewPr varScale="1">
        <p:scale>
          <a:sx n="57" d="100"/>
          <a:sy n="57" d="100"/>
        </p:scale>
        <p:origin x="3512" y="176"/>
      </p:cViewPr>
      <p:guideLst>
        <p:guide orient="horz" pos="384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0AB86-EF7A-1346-BD88-70721C12A8AF}" type="datetimeFigureOut">
              <a:rPr lang="en-GB" smtClean="0"/>
              <a:t>28/03/2022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EC47A-5DEA-E748-B632-8F85F54E13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23953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0AB86-EF7A-1346-BD88-70721C12A8AF}" type="datetimeFigureOut">
              <a:rPr lang="en-GB" smtClean="0"/>
              <a:t>28/03/2022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EC47A-5DEA-E748-B632-8F85F54E13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28565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0AB86-EF7A-1346-BD88-70721C12A8AF}" type="datetimeFigureOut">
              <a:rPr lang="en-GB" smtClean="0"/>
              <a:t>28/03/2022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EC47A-5DEA-E748-B632-8F85F54E13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1653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0AB86-EF7A-1346-BD88-70721C12A8AF}" type="datetimeFigureOut">
              <a:rPr lang="en-GB" smtClean="0"/>
              <a:t>28/03/2022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EC47A-5DEA-E748-B632-8F85F54E13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6577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48"/>
            <a:ext cx="5915025" cy="266699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0AB86-EF7A-1346-BD88-70721C12A8AF}" type="datetimeFigureOut">
              <a:rPr lang="en-GB" smtClean="0"/>
              <a:t>28/03/2022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EC47A-5DEA-E748-B632-8F85F54E13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16440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0AB86-EF7A-1346-BD88-70721C12A8AF}" type="datetimeFigureOut">
              <a:rPr lang="en-GB" smtClean="0"/>
              <a:t>28/03/2022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EC47A-5DEA-E748-B632-8F85F54E13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34320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0AB86-EF7A-1346-BD88-70721C12A8AF}" type="datetimeFigureOut">
              <a:rPr lang="en-GB" smtClean="0"/>
              <a:t>28/03/2022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EC47A-5DEA-E748-B632-8F85F54E13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8924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0AB86-EF7A-1346-BD88-70721C12A8AF}" type="datetimeFigureOut">
              <a:rPr lang="en-GB" smtClean="0"/>
              <a:t>28/03/2022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EC47A-5DEA-E748-B632-8F85F54E13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35362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0AB86-EF7A-1346-BD88-70721C12A8AF}" type="datetimeFigureOut">
              <a:rPr lang="en-GB" smtClean="0"/>
              <a:t>28/03/2022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EC47A-5DEA-E748-B632-8F85F54E13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283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0AB86-EF7A-1346-BD88-70721C12A8AF}" type="datetimeFigureOut">
              <a:rPr lang="en-GB" smtClean="0"/>
              <a:t>28/03/2022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EC47A-5DEA-E748-B632-8F85F54E13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11155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0AB86-EF7A-1346-BD88-70721C12A8AF}" type="datetimeFigureOut">
              <a:rPr lang="en-GB" smtClean="0"/>
              <a:t>28/03/2022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EC47A-5DEA-E748-B632-8F85F54E13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79109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50AB86-EF7A-1346-BD88-70721C12A8AF}" type="datetimeFigureOut">
              <a:rPr lang="en-GB" smtClean="0"/>
              <a:t>28/03/2022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6EC47A-5DEA-E748-B632-8F85F54E13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99183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C8E8EAE4-6567-2449-967C-DCF9D61196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9658" y="0"/>
            <a:ext cx="3958683" cy="3958683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F2D69F8-29F1-994B-B76E-3A15467D8B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0503" y="4149182"/>
            <a:ext cx="3958683" cy="3958683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5BFE7FDD-92A7-384D-84EC-2A211665BE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9658" y="8233317"/>
            <a:ext cx="3958683" cy="395868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BE8600C-8A25-3B49-8B4E-27BF51DB8EBB}"/>
              </a:ext>
            </a:extLst>
          </p:cNvPr>
          <p:cNvSpPr txBox="1"/>
          <p:nvPr/>
        </p:nvSpPr>
        <p:spPr>
          <a:xfrm>
            <a:off x="0" y="0"/>
            <a:ext cx="18734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>
                <a:latin typeface="Helvetica" pitchFamily="2" charset="0"/>
              </a:rPr>
              <a:t>AlphaFold</a:t>
            </a:r>
            <a:r>
              <a:rPr lang="en-GB" dirty="0">
                <a:latin typeface="Helvetica" pitchFamily="2" charset="0"/>
              </a:rPr>
              <a:t> 100: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A9550D2-870D-E847-B942-B0FB60E9AB66}"/>
              </a:ext>
            </a:extLst>
          </p:cNvPr>
          <p:cNvSpPr txBox="1"/>
          <p:nvPr/>
        </p:nvSpPr>
        <p:spPr>
          <a:xfrm>
            <a:off x="72482" y="4081346"/>
            <a:ext cx="18734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>
                <a:latin typeface="Helvetica" pitchFamily="2" charset="0"/>
              </a:rPr>
              <a:t>AlphaFold</a:t>
            </a:r>
            <a:r>
              <a:rPr lang="en-GB" dirty="0">
                <a:latin typeface="Helvetica" pitchFamily="2" charset="0"/>
              </a:rPr>
              <a:t> 200: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AC12F86-8F32-634C-9238-189EEE09F53A}"/>
              </a:ext>
            </a:extLst>
          </p:cNvPr>
          <p:cNvSpPr txBox="1"/>
          <p:nvPr/>
        </p:nvSpPr>
        <p:spPr>
          <a:xfrm>
            <a:off x="72482" y="8136673"/>
            <a:ext cx="18734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>
                <a:latin typeface="Helvetica" pitchFamily="2" charset="0"/>
              </a:rPr>
              <a:t>AlphaFold</a:t>
            </a:r>
            <a:r>
              <a:rPr lang="en-GB" dirty="0">
                <a:latin typeface="Helvetica" pitchFamily="2" charset="0"/>
              </a:rPr>
              <a:t> 300:</a:t>
            </a:r>
          </a:p>
        </p:txBody>
      </p:sp>
    </p:spTree>
    <p:extLst>
      <p:ext uri="{BB962C8B-B14F-4D97-AF65-F5344CB8AC3E}">
        <p14:creationId xmlns:p14="http://schemas.microsoft.com/office/powerpoint/2010/main" val="3965173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3BE8600C-8A25-3B49-8B4E-27BF51DB8EBB}"/>
              </a:ext>
            </a:extLst>
          </p:cNvPr>
          <p:cNvSpPr txBox="1"/>
          <p:nvPr/>
        </p:nvSpPr>
        <p:spPr>
          <a:xfrm>
            <a:off x="0" y="0"/>
            <a:ext cx="18734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Helvetica" pitchFamily="2" charset="0"/>
              </a:rPr>
              <a:t>RCSB 100: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A9550D2-870D-E847-B942-B0FB60E9AB66}"/>
              </a:ext>
            </a:extLst>
          </p:cNvPr>
          <p:cNvSpPr txBox="1"/>
          <p:nvPr/>
        </p:nvSpPr>
        <p:spPr>
          <a:xfrm>
            <a:off x="72482" y="3951248"/>
            <a:ext cx="18734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Helvetica" pitchFamily="2" charset="0"/>
              </a:rPr>
              <a:t>RCSB 200: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AC12F86-8F32-634C-9238-189EEE09F53A}"/>
              </a:ext>
            </a:extLst>
          </p:cNvPr>
          <p:cNvSpPr txBox="1"/>
          <p:nvPr/>
        </p:nvSpPr>
        <p:spPr>
          <a:xfrm>
            <a:off x="72482" y="7924799"/>
            <a:ext cx="18734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Helvetica" pitchFamily="2" charset="0"/>
              </a:rPr>
              <a:t>RCSB 300: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2CE9B85-D97B-8945-8873-39187A7D81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4527" y="0"/>
            <a:ext cx="3928946" cy="392894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57011C2-D693-1244-837D-B13B2E0B2A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4527" y="4081346"/>
            <a:ext cx="3928946" cy="392894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93C8DC1-FD3A-024B-AFCC-5CF6CEA1DA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4527" y="8010292"/>
            <a:ext cx="3928946" cy="3928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5338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1060</TotalTime>
  <Words>18</Words>
  <Application>Microsoft Macintosh PowerPoint</Application>
  <PresentationFormat>Widescreen</PresentationFormat>
  <Paragraphs>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Helvetica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GÜVEN Jasmin</dc:creator>
  <cp:lastModifiedBy>GÜVEN Jasmin</cp:lastModifiedBy>
  <cp:revision>2</cp:revision>
  <dcterms:created xsi:type="dcterms:W3CDTF">2022-03-28T15:16:57Z</dcterms:created>
  <dcterms:modified xsi:type="dcterms:W3CDTF">2022-03-29T08:57:29Z</dcterms:modified>
</cp:coreProperties>
</file>

<file path=docProps/thumbnail.jpeg>
</file>